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A5A"/>
    <a:srgbClr val="3E7F61"/>
    <a:srgbClr val="1C8C8F"/>
    <a:srgbClr val="44C57F"/>
    <a:srgbClr val="0563C1"/>
    <a:srgbClr val="D55D68"/>
    <a:srgbClr val="119A76"/>
    <a:srgbClr val="2E75B5"/>
    <a:srgbClr val="042F52"/>
    <a:srgbClr val="258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FEF14-008B-4CB0-98FB-188DEBFB6E22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93BDB-5E03-4B11-BF49-D3D652082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8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3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0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8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8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7EE9-3942-426E-84E2-F36354F77020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4F69-C06A-4F69-8A29-94AEB6BC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yandex.ru/maps/?ll=38.895448%2C52.396861&amp;mode=search&amp;sll=38.896197%2C52.396876&amp;text=52.396876%2C38.896197&amp;z=15.21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02A97B-E665-4B22-A0E8-5B4A57464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1" t="10567" r="10292"/>
          <a:stretch/>
        </p:blipFill>
        <p:spPr>
          <a:xfrm>
            <a:off x="57151" y="1517378"/>
            <a:ext cx="7096124" cy="5289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7C8BBF-0109-47EC-9E60-9BEB1C97B741}"/>
              </a:ext>
            </a:extLst>
          </p:cNvPr>
          <p:cNvSpPr txBox="1"/>
          <p:nvPr/>
        </p:nvSpPr>
        <p:spPr>
          <a:xfrm>
            <a:off x="0" y="1"/>
            <a:ext cx="12192000" cy="980584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97814">
                <a:schemeClr val="accent1">
                  <a:lumMod val="75000"/>
                </a:schemeClr>
              </a:gs>
              <a:gs pos="35000">
                <a:srgbClr val="00B050"/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latin typeface="Geometria"/>
                <a:cs typeface="Times New Roman" panose="02020603050405020304" pitchFamily="18" charset="0"/>
              </a:rPr>
              <a:t>ИНВЕСТИЦИОННОЕ ПРЕДЛОЖЕНИЕ ЗЕМЕЛЬНЫЙ УЧАСТОК</a:t>
            </a:r>
          </a:p>
          <a:p>
            <a:r>
              <a:rPr lang="ru-RU" sz="1800" dirty="0">
                <a:latin typeface="Geometria" panose="020B0503020204020204"/>
              </a:rPr>
              <a:t>408-й км. федеральной автодороги М-4 «Дон»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6A35EF-3F23-4CB7-9EE9-DD6214E38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2607" cy="980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53369C-D711-41BD-8BBD-9BC30770D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428" y="4343717"/>
            <a:ext cx="475488" cy="475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2BC06F-1647-4818-9FF9-BDA8AA6445C5}"/>
              </a:ext>
            </a:extLst>
          </p:cNvPr>
          <p:cNvSpPr txBox="1"/>
          <p:nvPr/>
        </p:nvSpPr>
        <p:spPr>
          <a:xfrm>
            <a:off x="565334" y="1049378"/>
            <a:ext cx="3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metria"/>
              </a:rPr>
              <a:t>Липецкая область, Задонский район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5D5AE7-077F-410B-8607-4187A7DC1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" y="980725"/>
            <a:ext cx="468000" cy="46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10B2C4-B31D-4F00-ABCC-AF7FED8E3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30" y="4105692"/>
            <a:ext cx="468000" cy="46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77FA0F-65CF-49D8-B3B0-3A3E69B10197}"/>
              </a:ext>
            </a:extLst>
          </p:cNvPr>
          <p:cNvSpPr txBox="1"/>
          <p:nvPr/>
        </p:nvSpPr>
        <p:spPr>
          <a:xfrm>
            <a:off x="7783759" y="4112881"/>
            <a:ext cx="332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/>
              </a:rPr>
              <a:t>Координаты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/>
              </a:rPr>
              <a:t>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/>
              </a:rPr>
              <a:t>-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Geometria" panose="020B0503020204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52.396876, 38.896197</a:t>
            </a:r>
            <a:endParaRPr lang="en-US" sz="1600" b="1" dirty="0">
              <a:solidFill>
                <a:srgbClr val="0070C0"/>
              </a:solidFill>
              <a:latin typeface="Geometria" panose="020B0503020204020204"/>
            </a:endParaRPr>
          </a:p>
          <a:p>
            <a:endParaRPr lang="ru-RU" sz="1600" dirty="0">
              <a:latin typeface="Geometri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47977FD-0939-43CE-B067-0EAC93101108}"/>
              </a:ext>
            </a:extLst>
          </p:cNvPr>
          <p:cNvSpPr/>
          <p:nvPr/>
        </p:nvSpPr>
        <p:spPr>
          <a:xfrm>
            <a:off x="7153275" y="1116127"/>
            <a:ext cx="5038725" cy="1736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Мы предлагаем рассмотреть возможность инвестирования в проект по строительству современной автозаправочной станции с возможностью быстрой зарядки электромобилей.</a:t>
            </a:r>
          </a:p>
          <a:p>
            <a:pPr>
              <a:lnSpc>
                <a:spcPts val="1600"/>
              </a:lnSpc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eometria" panose="020B0503020204020204"/>
            </a:endParaRPr>
          </a:p>
          <a:p>
            <a:pPr>
              <a:lnSpc>
                <a:spcPts val="16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Проект предполагает строительство АЗС на земельном участке, который находится в удобном месте с точки зрения транспортной доступности и трафика.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B1A72F-29CB-4F68-88C3-8A553D37F1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30" y="2872679"/>
            <a:ext cx="468000" cy="46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4E8BF4-123A-44D7-B417-FFA47462BBAB}"/>
              </a:ext>
            </a:extLst>
          </p:cNvPr>
          <p:cNvSpPr txBox="1"/>
          <p:nvPr/>
        </p:nvSpPr>
        <p:spPr>
          <a:xfrm>
            <a:off x="7742095" y="2896578"/>
            <a:ext cx="33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/>
              </a:rPr>
              <a:t>Собственность -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/>
              </a:rPr>
              <a:t>частная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AD82082-3336-4659-BA63-1D20A9FC0AE6}"/>
              </a:ext>
            </a:extLst>
          </p:cNvPr>
          <p:cNvSpPr/>
          <p:nvPr/>
        </p:nvSpPr>
        <p:spPr>
          <a:xfrm>
            <a:off x="7783759" y="3476895"/>
            <a:ext cx="401521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Целевое назначение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-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ранее на земельном участке была расположенная АЗС</a:t>
            </a:r>
            <a:endParaRPr lang="ru-RU" sz="16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metria" panose="020B0503020204020204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E4DC574-3E6C-4261-A047-70AD423A1CA3}"/>
              </a:ext>
            </a:extLst>
          </p:cNvPr>
          <p:cNvSpPr/>
          <p:nvPr/>
        </p:nvSpPr>
        <p:spPr>
          <a:xfrm>
            <a:off x="7783759" y="4624176"/>
            <a:ext cx="4015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Инфраструктура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-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земельный участок примыкает к автодороге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М-4 «Дон»,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рядом расположены инженерные коммуникации </a:t>
            </a:r>
            <a:endParaRPr lang="ru-RU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metria" panose="020B0503020204020204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3DAA6A-B3E4-48C7-8FCA-FE5CA311AB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30" y="4722231"/>
            <a:ext cx="468000" cy="46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C3634-CEB0-4CF5-B26B-FFD430034E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80" y="1081932"/>
            <a:ext cx="612000" cy="61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47F6C9-226D-4CA6-A6C9-9AEC3FD6CC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30" y="3489153"/>
            <a:ext cx="468000" cy="46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39BF2C-3DD3-4D1D-A409-236DC7D618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30" y="5545086"/>
            <a:ext cx="468000" cy="4680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9A03E44-6437-4CCC-BE18-FA3DFC845AB6}"/>
              </a:ext>
            </a:extLst>
          </p:cNvPr>
          <p:cNvSpPr/>
          <p:nvPr/>
        </p:nvSpPr>
        <p:spPr>
          <a:xfrm>
            <a:off x="7783758" y="5474477"/>
            <a:ext cx="417964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Расположение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-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в 2 км. от города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Задонск,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представляющего собой уникальный исторический город, который сочетает в себе богатое прошлое и современное развитие. Он привлекает туристов своей красотой, духовностью и гостеприимством</a:t>
            </a:r>
            <a:endParaRPr lang="ru-RU" sz="16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metria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98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05325C-13BC-447B-8663-5DB84F310C62}"/>
              </a:ext>
            </a:extLst>
          </p:cNvPr>
          <p:cNvSpPr txBox="1"/>
          <p:nvPr/>
        </p:nvSpPr>
        <p:spPr>
          <a:xfrm>
            <a:off x="0" y="1"/>
            <a:ext cx="12192000" cy="980584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97814">
                <a:schemeClr val="accent1">
                  <a:lumMod val="75000"/>
                </a:schemeClr>
              </a:gs>
              <a:gs pos="35000">
                <a:srgbClr val="00B050"/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latin typeface="Geometria"/>
                <a:cs typeface="Times New Roman" panose="02020603050405020304" pitchFamily="18" charset="0"/>
              </a:rPr>
              <a:t>ИНВЕСТИЦИОННОЕ ПРЕДЛОЖЕНИЕ ЗЕМЕЛЬНЫЙ УЧАСТОК</a:t>
            </a:r>
          </a:p>
          <a:p>
            <a:r>
              <a:rPr lang="ru-RU" sz="1800" dirty="0">
                <a:latin typeface="Geometria" panose="020B0503020204020204"/>
              </a:rPr>
              <a:t>408-й км. федеральной автодороги М-4 «Дон»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6A35EF-3F23-4CB7-9EE9-DD6214E38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2607" cy="980584"/>
          </a:xfrm>
          <a:prstGeom prst="rect">
            <a:avLst/>
          </a:prstGeom>
        </p:spPr>
      </p:pic>
      <p:pic>
        <p:nvPicPr>
          <p:cNvPr id="1026" name="Picture 2" descr="Современный заправочный комплекс с возможностью быстрой зарядки для электротранспорта, кафе, магазина, автомойки расположенный рядом с федеральной дорогой&#10;">
            <a:extLst>
              <a:ext uri="{FF2B5EF4-FFF2-40B4-BE49-F238E27FC236}">
                <a16:creationId xmlns:a16="http://schemas.microsoft.com/office/drawing/2014/main" id="{7F9EEB34-B1A0-43AC-AD82-829B7C919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14445" r="4822" b="2222"/>
          <a:stretch/>
        </p:blipFill>
        <p:spPr bwMode="auto">
          <a:xfrm>
            <a:off x="95249" y="1060400"/>
            <a:ext cx="6962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15B155-C8B2-4B6D-8203-6D02819B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96" y="1092548"/>
            <a:ext cx="468000" cy="46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2A2D54-E8A8-4445-B77E-96BD489F9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96" y="4006797"/>
            <a:ext cx="468000" cy="46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1A8CB2-32D9-4400-964A-9F5099815D50}"/>
              </a:ext>
            </a:extLst>
          </p:cNvPr>
          <p:cNvSpPr/>
          <p:nvPr/>
        </p:nvSpPr>
        <p:spPr>
          <a:xfrm>
            <a:off x="7278945" y="1171966"/>
            <a:ext cx="4913055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      Целевая аудитория: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 </a:t>
            </a:r>
          </a:p>
          <a:p>
            <a:pPr>
              <a:lnSpc>
                <a:spcPts val="1700"/>
              </a:lnSpc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eometria" panose="020B0503020204020204"/>
            </a:endParaRPr>
          </a:p>
          <a:p>
            <a:pPr>
              <a:lnSpc>
                <a:spcPts val="17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Экологически сознательные люди. </a:t>
            </a:r>
          </a:p>
          <a:p>
            <a:pPr>
              <a:lnSpc>
                <a:spcPts val="17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Путешественники, ищущие современные и удобные услуги на автозаправочных станциях.</a:t>
            </a:r>
          </a:p>
          <a:p>
            <a:pPr>
              <a:lnSpc>
                <a:spcPts val="17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Местные жители, заинтересованные в развитии инфраструктуры для электромобилей в своем регионе.</a:t>
            </a:r>
          </a:p>
          <a:p>
            <a:pPr>
              <a:lnSpc>
                <a:spcPts val="17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Туристы, посещающие исторический город и желающие быстро зарядить свои электромобили перед дальней поездкой или во время пребывания в городе.</a:t>
            </a:r>
          </a:p>
          <a:p>
            <a:pPr>
              <a:lnSpc>
                <a:spcPts val="1700"/>
              </a:lnSpc>
            </a:pPr>
            <a:endParaRPr lang="ru-RU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metria" panose="020B050302020402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3832CE-6870-4155-8A02-83177C75425A}"/>
              </a:ext>
            </a:extLst>
          </p:cNvPr>
          <p:cNvSpPr/>
          <p:nvPr/>
        </p:nvSpPr>
        <p:spPr>
          <a:xfrm>
            <a:off x="7329964" y="4173694"/>
            <a:ext cx="4811015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      Цели проекта:</a:t>
            </a:r>
          </a:p>
          <a:p>
            <a:pPr>
              <a:lnSpc>
                <a:spcPts val="1400"/>
              </a:lnSpc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eometria" panose="020B0503020204020204"/>
            </a:endParaRPr>
          </a:p>
          <a:p>
            <a:pPr>
              <a:lnSpc>
                <a:spcPts val="14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Создание и развитие инфраструктуры для обслуживания транспортных средств</a:t>
            </a:r>
          </a:p>
          <a:p>
            <a:pPr>
              <a:lnSpc>
                <a:spcPts val="1400"/>
              </a:lnSpc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eometria" panose="020B0503020204020204"/>
            </a:endParaRPr>
          </a:p>
          <a:p>
            <a:pPr>
              <a:lnSpc>
                <a:spcPts val="14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Улучшение экологической ситуации</a:t>
            </a:r>
          </a:p>
          <a:p>
            <a:pPr>
              <a:lnSpc>
                <a:spcPts val="1400"/>
              </a:lnSpc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eometria" panose="020B0503020204020204"/>
            </a:endParaRPr>
          </a:p>
          <a:p>
            <a:pPr>
              <a:lnSpc>
                <a:spcPts val="14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Повышение туристической привлекательности</a:t>
            </a:r>
          </a:p>
          <a:p>
            <a:pPr>
              <a:lnSpc>
                <a:spcPts val="1400"/>
              </a:lnSpc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eometria" panose="020B0503020204020204"/>
            </a:endParaRPr>
          </a:p>
          <a:p>
            <a:pPr>
              <a:lnSpc>
                <a:spcPts val="14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Удовлетворение потребностей клиентов</a:t>
            </a:r>
          </a:p>
          <a:p>
            <a:pPr>
              <a:lnSpc>
                <a:spcPts val="1400"/>
              </a:lnSpc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eometria" panose="020B0503020204020204"/>
            </a:endParaRPr>
          </a:p>
          <a:p>
            <a:pPr>
              <a:lnSpc>
                <a:spcPts val="14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" panose="020B0503020204020204"/>
              </a:rPr>
              <a:t>Улучшение имиджа региона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3416860-E29C-456C-B216-84F8074F9655}"/>
              </a:ext>
            </a:extLst>
          </p:cNvPr>
          <p:cNvSpPr/>
          <p:nvPr/>
        </p:nvSpPr>
        <p:spPr>
          <a:xfrm>
            <a:off x="7183696" y="1692381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9A0DBA8-3CA3-4C16-A755-32FA4F0BDADA}"/>
              </a:ext>
            </a:extLst>
          </p:cNvPr>
          <p:cNvSpPr/>
          <p:nvPr/>
        </p:nvSpPr>
        <p:spPr>
          <a:xfrm>
            <a:off x="7180544" y="1904646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8284077-34BA-4F97-B983-E2BC3BAB4F92}"/>
              </a:ext>
            </a:extLst>
          </p:cNvPr>
          <p:cNvSpPr/>
          <p:nvPr/>
        </p:nvSpPr>
        <p:spPr>
          <a:xfrm>
            <a:off x="7180544" y="2343375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C0A8669-FBC8-4A33-BAB7-ED38CD1936AF}"/>
              </a:ext>
            </a:extLst>
          </p:cNvPr>
          <p:cNvSpPr/>
          <p:nvPr/>
        </p:nvSpPr>
        <p:spPr>
          <a:xfrm>
            <a:off x="7180544" y="2991561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181FD65-54E3-4A51-9580-EC7EDDBE5FE6}"/>
              </a:ext>
            </a:extLst>
          </p:cNvPr>
          <p:cNvSpPr/>
          <p:nvPr/>
        </p:nvSpPr>
        <p:spPr>
          <a:xfrm>
            <a:off x="7232469" y="4580720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F9A84EE-0CED-41E3-8701-A831B025F5CC}"/>
              </a:ext>
            </a:extLst>
          </p:cNvPr>
          <p:cNvSpPr/>
          <p:nvPr/>
        </p:nvSpPr>
        <p:spPr>
          <a:xfrm>
            <a:off x="7227217" y="5125791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1944A96-1E9C-42D0-B8EB-DD82D69A59A5}"/>
              </a:ext>
            </a:extLst>
          </p:cNvPr>
          <p:cNvSpPr/>
          <p:nvPr/>
        </p:nvSpPr>
        <p:spPr>
          <a:xfrm>
            <a:off x="7228817" y="5491810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94174A0-44FB-40EA-9894-BD66672775DE}"/>
              </a:ext>
            </a:extLst>
          </p:cNvPr>
          <p:cNvSpPr/>
          <p:nvPr/>
        </p:nvSpPr>
        <p:spPr>
          <a:xfrm>
            <a:off x="7232469" y="5843182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F7C198A-4242-4509-875A-C255F0586CC4}"/>
              </a:ext>
            </a:extLst>
          </p:cNvPr>
          <p:cNvSpPr/>
          <p:nvPr/>
        </p:nvSpPr>
        <p:spPr>
          <a:xfrm>
            <a:off x="7228817" y="6182532"/>
            <a:ext cx="108000" cy="108000"/>
          </a:xfrm>
          <a:prstGeom prst="ellipse">
            <a:avLst/>
          </a:prstGeom>
          <a:solidFill>
            <a:srgbClr val="04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595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216</Words>
  <Application>Microsoft Office PowerPoint</Application>
  <PresentationFormat>Широкоэкранный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Geometria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Деева Софья Александровна</dc:creator>
  <cp:lastModifiedBy>Бурков Максим Олегович</cp:lastModifiedBy>
  <cp:revision>143</cp:revision>
  <dcterms:created xsi:type="dcterms:W3CDTF">2024-04-12T07:45:37Z</dcterms:created>
  <dcterms:modified xsi:type="dcterms:W3CDTF">2024-09-24T11:44:55Z</dcterms:modified>
</cp:coreProperties>
</file>